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7" r:id="rId6"/>
    <p:sldId id="261" r:id="rId7"/>
    <p:sldId id="262" r:id="rId8"/>
    <p:sldId id="263" r:id="rId9"/>
    <p:sldId id="268"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2EC0623-675B-41B7-A785-E2FEA47900DF}" type="datetimeFigureOut">
              <a:rPr lang="en-US" smtClean="0"/>
              <a:pPr/>
              <a:t>9/3/2014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AE05193A-DDB5-4DC4-8074-75A123B508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EC0623-675B-41B7-A785-E2FEA47900DF}" type="datetimeFigureOut">
              <a:rPr lang="en-US" smtClean="0"/>
              <a:pPr/>
              <a:t>9/3/2014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05193A-DDB5-4DC4-8074-75A123B508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EC0623-675B-41B7-A785-E2FEA47900DF}" type="datetimeFigureOut">
              <a:rPr lang="en-US" smtClean="0"/>
              <a:pPr/>
              <a:t>9/3/2014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05193A-DDB5-4DC4-8074-75A123B508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2EC0623-675B-41B7-A785-E2FEA47900DF}" type="datetimeFigureOut">
              <a:rPr lang="en-US" smtClean="0"/>
              <a:pPr/>
              <a:t>9/3/2014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05193A-DDB5-4DC4-8074-75A123B5083D}"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2EC0623-675B-41B7-A785-E2FEA47900DF}" type="datetimeFigureOut">
              <a:rPr lang="en-US" smtClean="0"/>
              <a:pPr/>
              <a:t>9/3/2014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E05193A-DDB5-4DC4-8074-75A123B5083D}"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2EC0623-675B-41B7-A785-E2FEA47900DF}" type="datetimeFigureOut">
              <a:rPr lang="en-US" smtClean="0"/>
              <a:pPr/>
              <a:t>9/3/2014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05193A-DDB5-4DC4-8074-75A123B5083D}"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2EC0623-675B-41B7-A785-E2FEA47900DF}" type="datetimeFigureOut">
              <a:rPr lang="en-US" smtClean="0"/>
              <a:pPr/>
              <a:t>9/3/2014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E05193A-DDB5-4DC4-8074-75A123B5083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2EC0623-675B-41B7-A785-E2FEA47900DF}" type="datetimeFigureOut">
              <a:rPr lang="en-US" smtClean="0"/>
              <a:pPr/>
              <a:t>9/3/2014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E05193A-DDB5-4DC4-8074-75A123B5083D}"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2EC0623-675B-41B7-A785-E2FEA47900DF}" type="datetimeFigureOut">
              <a:rPr lang="en-US" smtClean="0"/>
              <a:pPr/>
              <a:t>9/3/2014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E05193A-DDB5-4DC4-8074-75A123B508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2EC0623-675B-41B7-A785-E2FEA47900DF}" type="datetimeFigureOut">
              <a:rPr lang="en-US" smtClean="0"/>
              <a:pPr/>
              <a:t>9/3/2014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E05193A-DDB5-4DC4-8074-75A123B5083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2EC0623-675B-41B7-A785-E2FEA47900DF}" type="datetimeFigureOut">
              <a:rPr lang="en-US" smtClean="0"/>
              <a:pPr/>
              <a:t>9/3/2014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AE05193A-DDB5-4DC4-8074-75A123B5083D}"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2EC0623-675B-41B7-A785-E2FEA47900DF}" type="datetimeFigureOut">
              <a:rPr lang="en-US" smtClean="0"/>
              <a:pPr/>
              <a:t>9/3/2014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AE05193A-DDB5-4DC4-8074-75A123B508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219200"/>
            <a:ext cx="7772400" cy="3581400"/>
          </a:xfrm>
        </p:spPr>
        <p:txBody>
          <a:bodyPr>
            <a:normAutofit fontScale="90000"/>
          </a:bodyPr>
          <a:lstStyle/>
          <a:p>
            <a:pPr algn="ctr"/>
            <a:r>
              <a:rPr lang="en-US" sz="4000" dirty="0" smtClean="0"/>
              <a:t/>
            </a:r>
            <a:br>
              <a:rPr lang="en-US" sz="4000" dirty="0" smtClean="0"/>
            </a:br>
            <a:r>
              <a:rPr lang="en-US" sz="4000" dirty="0" smtClean="0"/>
              <a:t/>
            </a:r>
            <a:br>
              <a:rPr lang="en-US" sz="4000" dirty="0" smtClean="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
            </a:r>
            <a:br>
              <a:rPr lang="en-US" sz="4000" dirty="0" smtClean="0"/>
            </a:br>
            <a:r>
              <a:rPr lang="en-US" sz="4000" dirty="0"/>
              <a:t/>
            </a:r>
            <a:br>
              <a:rPr lang="en-US" sz="4000" dirty="0"/>
            </a:br>
            <a:r>
              <a:rPr lang="en-US" sz="4000" dirty="0" smtClean="0"/>
              <a:t>1-6 The Coordinate Plane</a:t>
            </a:r>
            <a:br>
              <a:rPr lang="en-US" sz="4000" dirty="0" smtClean="0"/>
            </a:br>
            <a:r>
              <a:rPr lang="en-US" sz="4000" dirty="0" smtClean="0"/>
              <a:t>M11.C.3    2.5.11.C</a:t>
            </a:r>
            <a:br>
              <a:rPr lang="en-US" sz="4000" dirty="0" smtClean="0"/>
            </a:br>
            <a:r>
              <a:rPr lang="en-US" sz="2900" dirty="0" smtClean="0"/>
              <a:t>Objectives:</a:t>
            </a:r>
            <a:br>
              <a:rPr lang="en-US" sz="2900" dirty="0" smtClean="0"/>
            </a:br>
            <a:r>
              <a:rPr lang="en-US" sz="2900" dirty="0" smtClean="0"/>
              <a:t>1) Find the distance between two points in the coordinate plane.</a:t>
            </a:r>
            <a:br>
              <a:rPr lang="en-US" sz="2900" dirty="0" smtClean="0"/>
            </a:br>
            <a:r>
              <a:rPr lang="en-US" sz="2900" dirty="0" smtClean="0"/>
              <a:t>2) Find the coordinates of the midpoint of a segment in the coordinate plane.</a:t>
            </a:r>
            <a:r>
              <a:rPr lang="en-US" sz="4000" dirty="0" smtClean="0"/>
              <a:t/>
            </a:r>
            <a:br>
              <a:rPr lang="en-US" sz="4000" dirty="0" smtClean="0"/>
            </a:br>
            <a:endParaRPr lang="en-US" sz="4000" dirty="0"/>
          </a:p>
        </p:txBody>
      </p:sp>
      <p:sp>
        <p:nvSpPr>
          <p:cNvPr id="3" name="Subtitle 2"/>
          <p:cNvSpPr>
            <a:spLocks noGrp="1"/>
          </p:cNvSpPr>
          <p:nvPr>
            <p:ph type="subTitle" idx="1"/>
          </p:nvPr>
        </p:nvSpPr>
        <p:spPr>
          <a:xfrm>
            <a:off x="685800" y="4191000"/>
            <a:ext cx="7772400" cy="1199704"/>
          </a:xfrm>
        </p:spPr>
        <p:txBody>
          <a:bodyPr/>
          <a:lstStyle/>
          <a:p>
            <a:pPr algn="l"/>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midpoint of DG is M(-1,5). One endpoint is D(1,4). Find the coordinates of the other endpoint G.</a:t>
            </a:r>
            <a:endParaRPr lang="en-US" dirty="0"/>
          </a:p>
        </p:txBody>
      </p:sp>
      <p:sp>
        <p:nvSpPr>
          <p:cNvPr id="3" name="Title 2"/>
          <p:cNvSpPr>
            <a:spLocks noGrp="1"/>
          </p:cNvSpPr>
          <p:nvPr>
            <p:ph type="title"/>
          </p:nvPr>
        </p:nvSpPr>
        <p:spPr/>
        <p:txBody>
          <a:bodyPr/>
          <a:lstStyle/>
          <a:p>
            <a:r>
              <a:rPr lang="en-US" dirty="0" smtClean="0"/>
              <a:t>Example: Finding an endpoint</a:t>
            </a:r>
            <a:endParaRPr lang="en-US" dirty="0"/>
          </a:p>
        </p:txBody>
      </p:sp>
      <p:cxnSp>
        <p:nvCxnSpPr>
          <p:cNvPr id="5" name="Straight Connector 4"/>
          <p:cNvCxnSpPr/>
          <p:nvPr/>
        </p:nvCxnSpPr>
        <p:spPr>
          <a:xfrm>
            <a:off x="3657600" y="1524000"/>
            <a:ext cx="5334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Quadrant I; (+, +)                    </a:t>
            </a:r>
            <a:r>
              <a:rPr lang="en-US" sz="1600" dirty="0" smtClean="0"/>
              <a:t>y-axis</a:t>
            </a:r>
          </a:p>
          <a:p>
            <a:r>
              <a:rPr lang="en-US" dirty="0" smtClean="0"/>
              <a:t>Quadrant II: (-, +)</a:t>
            </a:r>
          </a:p>
          <a:p>
            <a:r>
              <a:rPr lang="en-US" dirty="0" smtClean="0"/>
              <a:t>Quadrant III: (-, -)</a:t>
            </a:r>
          </a:p>
          <a:p>
            <a:r>
              <a:rPr lang="en-US" dirty="0" smtClean="0"/>
              <a:t>Quadrant IV: (+, -)</a:t>
            </a:r>
          </a:p>
          <a:p>
            <a:r>
              <a:rPr lang="en-US" dirty="0" smtClean="0"/>
              <a:t>Origin (0,0)						</a:t>
            </a:r>
            <a:r>
              <a:rPr lang="en-US" sz="1600" dirty="0" smtClean="0"/>
              <a:t>x-axis</a:t>
            </a:r>
            <a:endParaRPr lang="en-US" sz="1600" dirty="0"/>
          </a:p>
          <a:p>
            <a:r>
              <a:rPr lang="en-US" dirty="0" smtClean="0"/>
              <a:t>Coordinate – a point</a:t>
            </a:r>
          </a:p>
          <a:p>
            <a:r>
              <a:rPr lang="en-US" dirty="0" smtClean="0"/>
              <a:t>Ordered pair – (x, y)</a:t>
            </a:r>
            <a:endParaRPr lang="en-US" dirty="0"/>
          </a:p>
        </p:txBody>
      </p:sp>
      <p:sp>
        <p:nvSpPr>
          <p:cNvPr id="3" name="Title 2"/>
          <p:cNvSpPr>
            <a:spLocks noGrp="1"/>
          </p:cNvSpPr>
          <p:nvPr>
            <p:ph type="title"/>
          </p:nvPr>
        </p:nvSpPr>
        <p:spPr/>
        <p:txBody>
          <a:bodyPr/>
          <a:lstStyle/>
          <a:p>
            <a:r>
              <a:rPr lang="en-US" dirty="0" smtClean="0"/>
              <a:t>The Coordinate Plane (x, y)</a:t>
            </a:r>
            <a:endParaRPr lang="en-US" dirty="0"/>
          </a:p>
        </p:txBody>
      </p:sp>
      <p:cxnSp>
        <p:nvCxnSpPr>
          <p:cNvPr id="8" name="Straight Arrow Connector 7"/>
          <p:cNvCxnSpPr/>
          <p:nvPr/>
        </p:nvCxnSpPr>
        <p:spPr>
          <a:xfrm rot="5400000">
            <a:off x="4571206" y="3733006"/>
            <a:ext cx="3505200" cy="1588"/>
          </a:xfrm>
          <a:prstGeom prst="straightConnector1">
            <a:avLst/>
          </a:prstGeom>
          <a:ln w="15875">
            <a:headEnd type="arrow"/>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0800000">
            <a:off x="4267200" y="3505200"/>
            <a:ext cx="4114800" cy="1588"/>
          </a:xfrm>
          <a:prstGeom prst="straightConnector1">
            <a:avLst/>
          </a:prstGeom>
          <a:ln w="15875">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distance d between two points A(x₁, y₁) and B (x₂, y₂) is:</a:t>
            </a:r>
            <a:endParaRPr lang="en-US" dirty="0"/>
          </a:p>
        </p:txBody>
      </p:sp>
      <p:sp>
        <p:nvSpPr>
          <p:cNvPr id="3" name="Title 2"/>
          <p:cNvSpPr>
            <a:spLocks noGrp="1"/>
          </p:cNvSpPr>
          <p:nvPr>
            <p:ph type="title"/>
          </p:nvPr>
        </p:nvSpPr>
        <p:spPr/>
        <p:txBody>
          <a:bodyPr/>
          <a:lstStyle/>
          <a:p>
            <a:r>
              <a:rPr lang="en-US" dirty="0" smtClean="0"/>
              <a:t>Formula: The Distance Formula</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R(-2, 6) and S(6, -2) find the distance to the nearest tenth.</a:t>
            </a:r>
            <a:endParaRPr lang="en-US" dirty="0"/>
          </a:p>
        </p:txBody>
      </p:sp>
      <p:sp>
        <p:nvSpPr>
          <p:cNvPr id="3" name="Title 2"/>
          <p:cNvSpPr>
            <a:spLocks noGrp="1"/>
          </p:cNvSpPr>
          <p:nvPr>
            <p:ph type="title"/>
          </p:nvPr>
        </p:nvSpPr>
        <p:spPr/>
        <p:txBody>
          <a:bodyPr/>
          <a:lstStyle/>
          <a:p>
            <a:r>
              <a:rPr lang="en-US" dirty="0" smtClean="0"/>
              <a:t>Example 1: Finding Distance</a:t>
            </a:r>
            <a:endParaRPr lang="en-US" dirty="0"/>
          </a:p>
        </p:txBody>
      </p:sp>
      <p:sp>
        <p:nvSpPr>
          <p:cNvPr id="4" name="SMARTInkAnnotation0"/>
          <p:cNvSpPr/>
          <p:nvPr/>
        </p:nvSpPr>
        <p:spPr>
          <a:xfrm>
            <a:off x="2880360" y="5326379"/>
            <a:ext cx="114301" cy="11432"/>
          </a:xfrm>
          <a:custGeom>
            <a:avLst/>
            <a:gdLst/>
            <a:ahLst/>
            <a:cxnLst/>
            <a:rect l="0" t="0" r="0" b="0"/>
            <a:pathLst>
              <a:path w="114301" h="11432">
                <a:moveTo>
                  <a:pt x="0" y="0"/>
                </a:moveTo>
                <a:lnTo>
                  <a:pt x="114300" y="11431"/>
                </a:lnTo>
              </a:path>
            </a:pathLst>
          </a:custGeom>
          <a:ln w="38100" cap="flat" cmpd="sng" algn="ctr">
            <a:solidFill>
              <a:srgbClr val="FF00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AB has endpoints A (1, -3) and B (-4, 4). Find AB to the nearest tenth.</a:t>
            </a:r>
            <a:endParaRPr lang="en-US" dirty="0"/>
          </a:p>
        </p:txBody>
      </p:sp>
      <p:sp>
        <p:nvSpPr>
          <p:cNvPr id="3" name="Title 2"/>
          <p:cNvSpPr>
            <a:spLocks noGrp="1"/>
          </p:cNvSpPr>
          <p:nvPr>
            <p:ph type="title"/>
          </p:nvPr>
        </p:nvSpPr>
        <p:spPr/>
        <p:txBody>
          <a:bodyPr/>
          <a:lstStyle/>
          <a:p>
            <a:r>
              <a:rPr lang="en-US" dirty="0" smtClean="0"/>
              <a:t>Example 2: Finding Distance</a:t>
            </a:r>
            <a:endParaRPr lang="en-US" dirty="0"/>
          </a:p>
        </p:txBody>
      </p:sp>
    </p:spTree>
    <p:extLst>
      <p:ext uri="{BB962C8B-B14F-4D97-AF65-F5344CB8AC3E}">
        <p14:creationId xmlns:p14="http://schemas.microsoft.com/office/powerpoint/2010/main" val="2375831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smtClean="0"/>
              <a:t>Each morning Juanita takes the “Blue Line” subway from Oak Station to Symphony Station. The map shows that Oak Station is one mile west and two miles south of the City Plaza and Symphony Station is one mile east and two miles north. Find the distance.</a:t>
            </a:r>
            <a:endParaRPr lang="en-US" sz="2400" dirty="0"/>
          </a:p>
        </p:txBody>
      </p:sp>
      <p:sp>
        <p:nvSpPr>
          <p:cNvPr id="3" name="Title 2"/>
          <p:cNvSpPr>
            <a:spLocks noGrp="1"/>
          </p:cNvSpPr>
          <p:nvPr>
            <p:ph type="title"/>
          </p:nvPr>
        </p:nvSpPr>
        <p:spPr/>
        <p:txBody>
          <a:bodyPr>
            <a:normAutofit fontScale="90000"/>
          </a:bodyPr>
          <a:lstStyle/>
          <a:p>
            <a:r>
              <a:rPr lang="en-US" dirty="0" smtClean="0"/>
              <a:t>Example 3: Real World Connection</a:t>
            </a:r>
            <a:br>
              <a:rPr lang="en-US" dirty="0" smtClean="0"/>
            </a:br>
            <a:r>
              <a:rPr lang="en-US" dirty="0" smtClean="0"/>
              <a:t>( Look at Example 2 – Pg.44)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coordinates of the midpoint M of AB with endpoints A(x₁, y₁) and B(x₂, y₂) are the following:</a:t>
            </a:r>
            <a:endParaRPr lang="en-US" dirty="0"/>
          </a:p>
        </p:txBody>
      </p:sp>
      <p:sp>
        <p:nvSpPr>
          <p:cNvPr id="3" name="Title 2"/>
          <p:cNvSpPr>
            <a:spLocks noGrp="1"/>
          </p:cNvSpPr>
          <p:nvPr>
            <p:ph type="title"/>
          </p:nvPr>
        </p:nvSpPr>
        <p:spPr/>
        <p:txBody>
          <a:bodyPr/>
          <a:lstStyle/>
          <a:p>
            <a:r>
              <a:rPr lang="en-US" dirty="0" smtClean="0"/>
              <a:t>Formula: The Midpoint Formula</a:t>
            </a:r>
            <a:endParaRPr lang="en-US" dirty="0"/>
          </a:p>
        </p:txBody>
      </p:sp>
      <p:cxnSp>
        <p:nvCxnSpPr>
          <p:cNvPr id="5" name="Straight Connector 4"/>
          <p:cNvCxnSpPr/>
          <p:nvPr/>
        </p:nvCxnSpPr>
        <p:spPr>
          <a:xfrm>
            <a:off x="7239000" y="1524000"/>
            <a:ext cx="381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AB has endpoints (8,9) and (-6,-3). Find the coordinates of its midpoint M.</a:t>
            </a:r>
            <a:endParaRPr lang="en-US" dirty="0"/>
          </a:p>
        </p:txBody>
      </p:sp>
      <p:sp>
        <p:nvSpPr>
          <p:cNvPr id="3" name="Title 2"/>
          <p:cNvSpPr>
            <a:spLocks noGrp="1"/>
          </p:cNvSpPr>
          <p:nvPr>
            <p:ph type="title"/>
          </p:nvPr>
        </p:nvSpPr>
        <p:spPr/>
        <p:txBody>
          <a:bodyPr>
            <a:normAutofit fontScale="90000"/>
          </a:bodyPr>
          <a:lstStyle/>
          <a:p>
            <a:r>
              <a:rPr lang="en-US" dirty="0" smtClean="0"/>
              <a:t>Example 4: Finding the Midpoint</a:t>
            </a:r>
            <a:endParaRPr lang="en-US" dirty="0"/>
          </a:p>
        </p:txBody>
      </p:sp>
      <p:cxnSp>
        <p:nvCxnSpPr>
          <p:cNvPr id="5" name="Straight Connector 4"/>
          <p:cNvCxnSpPr/>
          <p:nvPr/>
        </p:nvCxnSpPr>
        <p:spPr>
          <a:xfrm>
            <a:off x="990600" y="1524000"/>
            <a:ext cx="381000" cy="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SMARTInkAnnotation202"/>
          <p:cNvSpPr/>
          <p:nvPr/>
        </p:nvSpPr>
        <p:spPr>
          <a:xfrm>
            <a:off x="4686300" y="6823709"/>
            <a:ext cx="22861" cy="1"/>
          </a:xfrm>
          <a:custGeom>
            <a:avLst/>
            <a:gdLst/>
            <a:ahLst/>
            <a:cxnLst/>
            <a:rect l="0" t="0" r="0" b="0"/>
            <a:pathLst>
              <a:path w="22861" h="1">
                <a:moveTo>
                  <a:pt x="22860" y="0"/>
                </a:moveTo>
                <a:lnTo>
                  <a:pt x="0" y="0"/>
                </a:lnTo>
              </a:path>
            </a:pathLst>
          </a:custGeom>
          <a:ln w="38100" cap="flat" cmpd="sng" algn="ctr">
            <a:solidFill>
              <a:srgbClr val="009300"/>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Find the coordinates of the midpoint of XY with endpoints X(2, -5) and Y(6, 13)</a:t>
            </a:r>
            <a:endParaRPr lang="en-US" dirty="0"/>
          </a:p>
        </p:txBody>
      </p:sp>
      <p:sp>
        <p:nvSpPr>
          <p:cNvPr id="3" name="Title 2"/>
          <p:cNvSpPr>
            <a:spLocks noGrp="1"/>
          </p:cNvSpPr>
          <p:nvPr>
            <p:ph type="title"/>
          </p:nvPr>
        </p:nvSpPr>
        <p:spPr/>
        <p:txBody>
          <a:bodyPr/>
          <a:lstStyle/>
          <a:p>
            <a:r>
              <a:rPr lang="en-US" dirty="0" smtClean="0"/>
              <a:t>Example 5: Finding a Midpoint</a:t>
            </a:r>
            <a:endParaRPr lang="en-US" dirty="0"/>
          </a:p>
        </p:txBody>
      </p:sp>
    </p:spTree>
    <p:extLst>
      <p:ext uri="{BB962C8B-B14F-4D97-AF65-F5344CB8AC3E}">
        <p14:creationId xmlns:p14="http://schemas.microsoft.com/office/powerpoint/2010/main" val="2707767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241</TotalTime>
  <Words>284</Words>
  <Application>Microsoft Office PowerPoint</Application>
  <PresentationFormat>On-screen Show (4:3)</PresentationFormat>
  <Paragraphs>25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Concourse</vt:lpstr>
      <vt:lpstr>              1-6 The Coordinate Plane M11.C.3    2.5.11.C Objectives: 1) Find the distance between two points in the coordinate plane. 2) Find the coordinates of the midpoint of a segment in the coordinate plane. </vt:lpstr>
      <vt:lpstr>The Coordinate Plane (x, y)</vt:lpstr>
      <vt:lpstr>Formula: The Distance Formula</vt:lpstr>
      <vt:lpstr>Example 1: Finding Distance</vt:lpstr>
      <vt:lpstr>Example 2: Finding Distance</vt:lpstr>
      <vt:lpstr>Example 3: Real World Connection ( Look at Example 2 – Pg.44)</vt:lpstr>
      <vt:lpstr>Formula: The Midpoint Formula</vt:lpstr>
      <vt:lpstr>Example 4: Finding the Midpoint</vt:lpstr>
      <vt:lpstr>Example 5: Finding a Midpoint</vt:lpstr>
      <vt:lpstr>Example: Finding an endpoint</vt:lpstr>
    </vt:vector>
  </TitlesOfParts>
  <Company>HASD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1-6 The Coordinate Plane M11.C.3    2.5.11.C Objectives: 1) Find the distance between two points in the coordinate plane. 2) Find the coordinates of the midpoint of a segment in the coordinate plane. </dc:title>
  <dc:creator>User</dc:creator>
  <cp:lastModifiedBy>User</cp:lastModifiedBy>
  <cp:revision>17</cp:revision>
  <dcterms:created xsi:type="dcterms:W3CDTF">2011-01-10T13:21:04Z</dcterms:created>
  <dcterms:modified xsi:type="dcterms:W3CDTF">2014-09-03T16:14:47Z</dcterms:modified>
</cp:coreProperties>
</file>